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7" r:id="rId7"/>
    <p:sldId id="260" r:id="rId8"/>
    <p:sldId id="261" r:id="rId9"/>
    <p:sldId id="262" r:id="rId10"/>
    <p:sldId id="264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3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267" y="1366787"/>
            <a:ext cx="77290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нетрадиционных техниках рисования, как способе проявления любви к своему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ребёнку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Подготовила: С.И. Батырева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3309604" y="950031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820695" y="4733442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6968" y="375385"/>
            <a:ext cx="523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  детский сад  «Колокольчик» р. п.Линево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085" y="394635"/>
            <a:ext cx="5457525" cy="98177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«тычка»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жёсткой полусухой кистью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19" y="2060199"/>
            <a:ext cx="2055831" cy="288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386" y="1453501"/>
            <a:ext cx="2502568" cy="180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699" y="4061944"/>
            <a:ext cx="1843321" cy="22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4669" y="1443873"/>
            <a:ext cx="175182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4427" y="3359300"/>
            <a:ext cx="2627578" cy="187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33061"/>
            <a:ext cx="7129312" cy="1896177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098" y="365127"/>
            <a:ext cx="4896251" cy="866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 и ладошками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612" y="1492001"/>
            <a:ext cx="2808028" cy="21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391" y="3782814"/>
            <a:ext cx="2458372" cy="21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009" y="1606777"/>
            <a:ext cx="2381868" cy="30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76" y="2088766"/>
            <a:ext cx="167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52" y="1879124"/>
            <a:ext cx="3107427" cy="21249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749" y="4110071"/>
            <a:ext cx="3031874" cy="21723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3933" y="1058862"/>
            <a:ext cx="2516383" cy="25313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013" y="1862573"/>
            <a:ext cx="2184121" cy="29741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3420292" y="283343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7058" y="2326064"/>
            <a:ext cx="465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341" y="596768"/>
            <a:ext cx="5486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ШТАМПОВАНИЕ</a:t>
            </a:r>
          </a:p>
          <a:p>
            <a:pPr algn="ctr"/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Штампики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ниток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создания «полосатых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штампиков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можно использовать нити, прочно намотанные на какой-либо предмет. Густым слоем краски нити окрашиваются в необходимый цвет. Затем, используя воображение, «полосатый узор» наносится на декорируемую поверхность.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Материалы: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1.Нить шерстяная 2.Основа 3.Краска 4.Кисть 5.Бумага 6.Баночка для воды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71" y="2405965"/>
            <a:ext cx="4647798" cy="329219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821" y="2416026"/>
            <a:ext cx="2700422" cy="23869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4513005"/>
            <a:ext cx="5869858" cy="403123"/>
          </a:xfrm>
          <a:prstGeom prst="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1465" y="393291"/>
            <a:ext cx="55770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Штампики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пластилина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просто и удобно сделать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штампики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 пластилина. Достаточно кусочку пластилина придать нужную форму, украсить узорами (линии, пятна) и окрасить в необходимый цвет. Для окрашивания можно использовать губку, увлажненную краской, или кисть, которой можно наносить краску на поверхность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штампика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Лучше использовать густую краску.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68" y="2302971"/>
            <a:ext cx="4031226" cy="353992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803" y="2425653"/>
            <a:ext cx="2943073" cy="206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6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031" y="2547875"/>
            <a:ext cx="1935094" cy="26305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841" y="1027278"/>
            <a:ext cx="2079057" cy="27776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644" y="3914236"/>
            <a:ext cx="2265183" cy="22651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493" y="2181208"/>
            <a:ext cx="2418844" cy="30512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6016" y="356220"/>
            <a:ext cx="2874628" cy="20597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65126"/>
            <a:ext cx="485775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Пуантилизм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Техника рисования точками.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Материал: гуашь, ватные палочки, фломастеры, маркеры, лист бумаги, карандаш.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risovanie-vatnymi-palochk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04" y="2047006"/>
            <a:ext cx="4004469" cy="400446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721" y="1732632"/>
            <a:ext cx="3076616" cy="31570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721" y="462013"/>
            <a:ext cx="5130265" cy="100102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Техника процарапывания заострённым предметом грунтованного листа.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07" y="1732632"/>
            <a:ext cx="2468628" cy="15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259" y="1732634"/>
            <a:ext cx="2370108" cy="15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138" y="1424627"/>
            <a:ext cx="1686565" cy="198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15" y="3503680"/>
            <a:ext cx="1843732" cy="245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2690" y="3484429"/>
            <a:ext cx="1734404" cy="247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6879" y="3474803"/>
            <a:ext cx="1775028" cy="245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671" y="3325123"/>
            <a:ext cx="2793667" cy="19206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84205" y="2880465"/>
            <a:ext cx="2676289" cy="18233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574" y="2146519"/>
            <a:ext cx="2274722" cy="30511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1333" y="1193617"/>
            <a:ext cx="2918618" cy="19153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133" y="332159"/>
            <a:ext cx="2944397" cy="20308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Рисование пальчиками и ладошками</vt:lpstr>
      <vt:lpstr>Слайд 3</vt:lpstr>
      <vt:lpstr>Слайд 4</vt:lpstr>
      <vt:lpstr>Слайд 5</vt:lpstr>
      <vt:lpstr>Слайд 6</vt:lpstr>
      <vt:lpstr>Пуантилизм Техника рисования точками. Материал: гуашь, ватные палочки, фломастеры, маркеры, лист бумаги, карандаш.</vt:lpstr>
      <vt:lpstr>Граттаж Техника процарапывания заострённым предметом грунтованного листа.</vt:lpstr>
      <vt:lpstr>Слайд 9</vt:lpstr>
      <vt:lpstr>Метод «тычка»  рисование жёсткой полусухой кистью 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RePack by SPecialiST</cp:lastModifiedBy>
  <cp:revision>47</cp:revision>
  <dcterms:created xsi:type="dcterms:W3CDTF">2013-03-12T14:14:01Z</dcterms:created>
  <dcterms:modified xsi:type="dcterms:W3CDTF">2017-03-13T12:35:30Z</dcterms:modified>
</cp:coreProperties>
</file>